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7" r:id="rId16"/>
  </p:sldIdLst>
  <p:sldSz cx="9144000" cy="6858000" type="screen4x3"/>
  <p:notesSz cx="6858000" cy="9144000"/>
  <p:embeddedFontLst>
    <p:embeddedFont>
      <p:font typeface="BPreplay" panose="02000503000000020004" pitchFamily="50" charset="0"/>
      <p:regular r:id="rId19"/>
      <p:bold r:id="rId20"/>
      <p:italic r:id="rId21"/>
      <p:boldItalic r:id="rId22"/>
    </p:embeddedFont>
    <p:embeddedFont>
      <p:font typeface="Twinkl" pitchFamily="2" charset="0"/>
      <p:regular r:id="rId23"/>
      <p:bold r:id="rId24"/>
    </p:embeddedFont>
    <p:embeddedFont>
      <p:font typeface="Sassoon Infant Rg" panose="02000503030000020003" pitchFamily="50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winkl SemiBold" pitchFamily="2" charset="0"/>
      <p:bold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DFC"/>
    <a:srgbClr val="80C1EB"/>
    <a:srgbClr val="18A0DB"/>
    <a:srgbClr val="FFFFFF"/>
    <a:srgbClr val="4AA1D9"/>
    <a:srgbClr val="21A6F9"/>
    <a:srgbClr val="1C1C1C"/>
    <a:srgbClr val="289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92" y="9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6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22CB47B-8E6D-48F4-BB3B-92D125521461}" type="datetimeFigureOut">
              <a:rPr lang="en-GB"/>
              <a:pPr>
                <a:defRPr/>
              </a:pPr>
              <a:t>05/06/2016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6F98197-FFFA-4410-9C08-E2FC8185A0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90C553A-05E6-42BD-8887-5C5D3C15BF4B}" type="datetimeFigureOut">
              <a:rPr lang="en-GB"/>
              <a:pPr>
                <a:defRPr/>
              </a:pPr>
              <a:t>05/06/2016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A9A1ED1-BEC8-4404-96BF-F359E557DB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68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49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3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S John Davey (@flickr.com) - granted under creative commons licence – attribution</a:t>
            </a:r>
          </a:p>
        </p:txBody>
      </p:sp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mussels</a:t>
            </a: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468438"/>
            <a:ext cx="6156325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wildsingapore (@flickr.com) - granted under creative commons licence – attribution</a:t>
            </a:r>
          </a:p>
        </p:txBody>
      </p:sp>
      <p:sp>
        <p:nvSpPr>
          <p:cNvPr id="16387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razor clam</a:t>
            </a:r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1466850"/>
            <a:ext cx="626745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wildsingapore (@flickr.com) - granted under creative commons licence – attribution</a:t>
            </a:r>
          </a:p>
        </p:txBody>
      </p:sp>
      <p:sp>
        <p:nvSpPr>
          <p:cNvPr id="17411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sea anemone</a:t>
            </a:r>
          </a:p>
        </p:txBody>
      </p:sp>
      <p:pic>
        <p:nvPicPr>
          <p:cNvPr id="174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473200"/>
            <a:ext cx="4597400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wildsingapore (@flickr.com) - granted under creative commons licence – attribution</a:t>
            </a:r>
          </a:p>
        </p:txBody>
      </p:sp>
      <p:sp>
        <p:nvSpPr>
          <p:cNvPr id="18435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sea lettuce</a:t>
            </a: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473200"/>
            <a:ext cx="4597400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477963"/>
            <a:ext cx="69532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nebarnix (@flickr.com) - granted under creative commons licence – attribution</a:t>
            </a:r>
          </a:p>
        </p:txBody>
      </p:sp>
      <p:sp>
        <p:nvSpPr>
          <p:cNvPr id="19459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shrimp</a:t>
            </a:r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1681163"/>
            <a:ext cx="63373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mag3737 (@flickr.com) - granted under creative commons licence – attribution</a:t>
            </a:r>
          </a:p>
        </p:txBody>
      </p:sp>
      <p:pic>
        <p:nvPicPr>
          <p:cNvPr id="71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473200"/>
            <a:ext cx="68008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barnacles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Ken-ichi (@flickr.com) - granted under creative commons licence – attribution</a:t>
            </a:r>
          </a:p>
        </p:txBody>
      </p:sp>
      <p:sp>
        <p:nvSpPr>
          <p:cNvPr id="8195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beach hopper</a:t>
            </a:r>
          </a:p>
        </p:txBody>
      </p:sp>
      <p:pic>
        <p:nvPicPr>
          <p:cNvPr id="819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473200"/>
            <a:ext cx="6935788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SidPix (@flickr.com) - granted under creative commons licence – attribution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black-backed seagull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482725"/>
            <a:ext cx="5765800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cmurtaugh (@flickr.com) - granted under creative commons licence – attribution</a:t>
            </a:r>
          </a:p>
        </p:txBody>
      </p:sp>
      <p:sp>
        <p:nvSpPr>
          <p:cNvPr id="10243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bladder wrack seaweed</a:t>
            </a:r>
          </a:p>
        </p:txBody>
      </p:sp>
      <p:pic>
        <p:nvPicPr>
          <p:cNvPr id="1024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1482725"/>
            <a:ext cx="6137275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Bill &amp; Mark Bell (@flickr.com) - granted under creative commons licence – attribution</a:t>
            </a:r>
          </a:p>
        </p:txBody>
      </p:sp>
      <p:sp>
        <p:nvSpPr>
          <p:cNvPr id="11267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cockle</a:t>
            </a:r>
          </a:p>
        </p:txBody>
      </p:sp>
      <p:pic>
        <p:nvPicPr>
          <p:cNvPr id="1126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481138"/>
            <a:ext cx="614045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little-W | Studying gulls (@flickr.com) - granted under creative commons licence – attribution</a:t>
            </a:r>
          </a:p>
        </p:txBody>
      </p:sp>
      <p:sp>
        <p:nvSpPr>
          <p:cNvPr id="12291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common gull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477963"/>
            <a:ext cx="696277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SIDwilliams (@flickr.com) - granted under creative commons licence – attribution</a:t>
            </a:r>
          </a:p>
        </p:txBody>
      </p:sp>
      <p:sp>
        <p:nvSpPr>
          <p:cNvPr id="13315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kittiwakes</a:t>
            </a:r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0" y="1460500"/>
            <a:ext cx="4625975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BPreplay" panose="02000503000000020004" pitchFamily="50" charset="0"/>
              </a:rPr>
              <a:t>Photo courtesy of Tim Green aka atoach (@flickr.com) - granted under creative commons licence – attribution</a:t>
            </a:r>
          </a:p>
        </p:txBody>
      </p:sp>
      <p:sp>
        <p:nvSpPr>
          <p:cNvPr id="14339" name="Title 5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>
                <a:solidFill>
                  <a:schemeClr val="tx1"/>
                </a:solidFill>
              </a:rPr>
              <a:t>limpets</a:t>
            </a: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458913"/>
            <a:ext cx="616585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1273</TotalTime>
  <Words>227</Words>
  <Application>Microsoft Office PowerPoint</Application>
  <PresentationFormat>On-screen Show (4:3)</PresentationFormat>
  <Paragraphs>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BPreplay</vt:lpstr>
      <vt:lpstr>Twinkl</vt:lpstr>
      <vt:lpstr>Sassoon Infant Rg</vt:lpstr>
      <vt:lpstr>Calibri</vt:lpstr>
      <vt:lpstr>Twinkl SemiBold</vt:lpstr>
      <vt:lpstr>Office Theme</vt:lpstr>
      <vt:lpstr>PowerPoint Presentation</vt:lpstr>
      <vt:lpstr>barnacles</vt:lpstr>
      <vt:lpstr>beach hopper</vt:lpstr>
      <vt:lpstr>black-backed seagull</vt:lpstr>
      <vt:lpstr>bladder wrack seaweed</vt:lpstr>
      <vt:lpstr>cockle</vt:lpstr>
      <vt:lpstr>common gull</vt:lpstr>
      <vt:lpstr>kittiwakes</vt:lpstr>
      <vt:lpstr>limpets</vt:lpstr>
      <vt:lpstr>mussels</vt:lpstr>
      <vt:lpstr>razor clam</vt:lpstr>
      <vt:lpstr>sea anemone</vt:lpstr>
      <vt:lpstr>sea lettuce</vt:lpstr>
      <vt:lpstr>shrimp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Jon Seaton</cp:lastModifiedBy>
  <cp:revision>113</cp:revision>
  <dcterms:created xsi:type="dcterms:W3CDTF">2014-10-01T16:09:27Z</dcterms:created>
  <dcterms:modified xsi:type="dcterms:W3CDTF">2016-06-05T12:30:14Z</dcterms:modified>
</cp:coreProperties>
</file>